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0" r:id="rId5"/>
    <p:sldId id="262" r:id="rId6"/>
    <p:sldId id="264" r:id="rId7"/>
    <p:sldId id="265" r:id="rId8"/>
    <p:sldId id="267" r:id="rId9"/>
    <p:sldId id="268" r:id="rId10"/>
    <p:sldId id="257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14" y="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2556-7E2E-43BA-9C22-8E4E918B6BC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949E-6629-4B5E-B929-0F21EEA8E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2556-7E2E-43BA-9C22-8E4E918B6BC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949E-6629-4B5E-B929-0F21EEA8E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2556-7E2E-43BA-9C22-8E4E918B6BC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949E-6629-4B5E-B929-0F21EEA8E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2556-7E2E-43BA-9C22-8E4E918B6BC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949E-6629-4B5E-B929-0F21EEA8E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2556-7E2E-43BA-9C22-8E4E918B6BC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949E-6629-4B5E-B929-0F21EEA8E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2556-7E2E-43BA-9C22-8E4E918B6BC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949E-6629-4B5E-B929-0F21EEA8E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2556-7E2E-43BA-9C22-8E4E918B6BC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949E-6629-4B5E-B929-0F21EEA8E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2556-7E2E-43BA-9C22-8E4E918B6BC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949E-6629-4B5E-B929-0F21EEA8E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2556-7E2E-43BA-9C22-8E4E918B6BC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949E-6629-4B5E-B929-0F21EEA8E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2556-7E2E-43BA-9C22-8E4E918B6BC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949E-6629-4B5E-B929-0F21EEA8E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02556-7E2E-43BA-9C22-8E4E918B6BC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7949E-6629-4B5E-B929-0F21EEA8E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02556-7E2E-43BA-9C22-8E4E918B6BC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7949E-6629-4B5E-B929-0F21EEA8ED5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</a:t>
            </a:r>
            <a:r>
              <a:rPr lang="en-GB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The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– v zeměpisných názvech</a:t>
            </a:r>
            <a:endParaRPr lang="en-GB" sz="1600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13.3.2014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Upevňuje a procvičuje užití určitého členu </a:t>
            </a:r>
            <a:r>
              <a:rPr lang="en-GB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the</a:t>
            </a:r>
            <a:r>
              <a:rPr lang="cs-CZ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 zeměpisných názvech.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683568" y="39330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cs typeface="Times New Roman" pitchFamily="18" charset="0"/>
              </a:rPr>
              <a:t>Obrázky a fotografie: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cs typeface="Times New Roman" pitchFamily="18" charset="0"/>
              </a:rPr>
              <a:t>1- 2</a:t>
            </a:r>
            <a:r>
              <a:rPr lang="en-GB" sz="1200" dirty="0" smtClean="0">
                <a:latin typeface="Calibri" pitchFamily="34" charset="0"/>
                <a:cs typeface="Times New Roman" pitchFamily="18" charset="0"/>
              </a:rPr>
              <a:t>1</a:t>
            </a:r>
            <a:r>
              <a:rPr lang="cs-CZ" sz="1200" dirty="0" smtClean="0">
                <a:latin typeface="Calibri" pitchFamily="34" charset="0"/>
                <a:cs typeface="Times New Roman" pitchFamily="18" charset="0"/>
              </a:rPr>
              <a:t>– zdroj: klipart sady Microsoft Office 2007 </a:t>
            </a:r>
            <a:r>
              <a:rPr lang="en-GB" sz="1200" dirty="0" smtClean="0">
                <a:latin typeface="Calibri" pitchFamily="34" charset="0"/>
                <a:cs typeface="Times New Roman" pitchFamily="18" charset="0"/>
              </a:rPr>
              <a:t>[ONLINE]</a:t>
            </a:r>
            <a:endParaRPr lang="en-GB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kupina 9"/>
          <p:cNvGrpSpPr/>
          <p:nvPr/>
        </p:nvGrpSpPr>
        <p:grpSpPr>
          <a:xfrm>
            <a:off x="1619672" y="980728"/>
            <a:ext cx="6696744" cy="5258059"/>
            <a:chOff x="1619672" y="980728"/>
            <a:chExt cx="6696744" cy="5258059"/>
          </a:xfrm>
        </p:grpSpPr>
        <p:pic>
          <p:nvPicPr>
            <p:cNvPr id="2" name="Picture 3" descr="C:\Users\Ilona\AppData\Local\Microsoft\Windows\Temporary Internet Files\Content.IE5\WXYIKB1O\MP900442441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19672" y="980728"/>
              <a:ext cx="6696744" cy="5258059"/>
            </a:xfrm>
            <a:prstGeom prst="rect">
              <a:avLst/>
            </a:prstGeom>
            <a:noFill/>
          </p:spPr>
        </p:pic>
        <p:sp>
          <p:nvSpPr>
            <p:cNvPr id="5" name="Obdélník 4"/>
            <p:cNvSpPr/>
            <p:nvPr/>
          </p:nvSpPr>
          <p:spPr>
            <a:xfrm>
              <a:off x="4427984" y="2636912"/>
              <a:ext cx="222484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Europe</a:t>
              </a:r>
              <a:endParaRPr lang="cs-CZ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6" name="Obdélník 5"/>
            <p:cNvSpPr/>
            <p:nvPr/>
          </p:nvSpPr>
          <p:spPr>
            <a:xfrm>
              <a:off x="5796136" y="3429000"/>
              <a:ext cx="139172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sz="5400" b="1" cap="none" spc="0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/>
                </a:rPr>
                <a:t>Asia</a:t>
              </a:r>
              <a:endParaRPr lang="cs-CZ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7" name="Obdélník 6"/>
            <p:cNvSpPr/>
            <p:nvPr/>
          </p:nvSpPr>
          <p:spPr>
            <a:xfrm>
              <a:off x="3491880" y="3717032"/>
              <a:ext cx="1907061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GB" sz="5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Africa</a:t>
              </a:r>
              <a:endParaRPr lang="cs-CZ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8" name="Obdélník 7"/>
          <p:cNvSpPr/>
          <p:nvPr/>
        </p:nvSpPr>
        <p:spPr>
          <a:xfrm>
            <a:off x="1619672" y="5013176"/>
            <a:ext cx="3806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Antarctic</a:t>
            </a:r>
            <a:endParaRPr lang="cs-CZ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716016" y="1412776"/>
            <a:ext cx="31067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Arctic </a:t>
            </a:r>
            <a:endParaRPr lang="cs-CZ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23528" y="548680"/>
            <a:ext cx="4302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CONTINENTS</a:t>
            </a:r>
            <a:endParaRPr lang="cs-CZ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7956376" y="58772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5508104" y="548680"/>
            <a:ext cx="2160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STATES</a:t>
            </a:r>
            <a:endParaRPr lang="cs-CZ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18" name="Skupina 17"/>
          <p:cNvGrpSpPr/>
          <p:nvPr/>
        </p:nvGrpSpPr>
        <p:grpSpPr>
          <a:xfrm>
            <a:off x="467544" y="260648"/>
            <a:ext cx="3767066" cy="3258902"/>
            <a:chOff x="467544" y="260648"/>
            <a:chExt cx="3767066" cy="3258902"/>
          </a:xfrm>
        </p:grpSpPr>
        <p:grpSp>
          <p:nvGrpSpPr>
            <p:cNvPr id="16" name="Skupina 15"/>
            <p:cNvGrpSpPr/>
            <p:nvPr/>
          </p:nvGrpSpPr>
          <p:grpSpPr>
            <a:xfrm>
              <a:off x="467544" y="260648"/>
              <a:ext cx="3767066" cy="3258902"/>
              <a:chOff x="611560" y="476672"/>
              <a:chExt cx="3767066" cy="3258902"/>
            </a:xfrm>
          </p:grpSpPr>
          <p:grpSp>
            <p:nvGrpSpPr>
              <p:cNvPr id="9" name="Skupina 8"/>
              <p:cNvGrpSpPr/>
              <p:nvPr/>
            </p:nvGrpSpPr>
            <p:grpSpPr>
              <a:xfrm>
                <a:off x="611560" y="476672"/>
                <a:ext cx="3767066" cy="3258902"/>
                <a:chOff x="611560" y="476672"/>
                <a:chExt cx="3767066" cy="3258902"/>
              </a:xfrm>
            </p:grpSpPr>
            <p:pic>
              <p:nvPicPr>
                <p:cNvPr id="3075" name="Picture 3" descr="C:\Users\Ilona\AppData\Local\Microsoft\Windows\Temporary Internet Files\Content.IE5\6K52ST3G\MP900400798[1]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611560" y="476672"/>
                  <a:ext cx="3541400" cy="2833120"/>
                </a:xfrm>
                <a:prstGeom prst="rect">
                  <a:avLst/>
                </a:prstGeom>
                <a:noFill/>
              </p:spPr>
            </p:pic>
            <p:pic>
              <p:nvPicPr>
                <p:cNvPr id="3076" name="Picture 4" descr="C:\Users\Ilona\AppData\Local\Microsoft\Windows\Temporary Internet Files\Content.IE5\WXYIKB1O\MC900349433[1].wmf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987824" y="1916832"/>
                  <a:ext cx="1390802" cy="1818742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12" name="Obdélník 11"/>
              <p:cNvSpPr/>
              <p:nvPr/>
            </p:nvSpPr>
            <p:spPr>
              <a:xfrm>
                <a:off x="827584" y="1412776"/>
                <a:ext cx="2812309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GB" sz="5400" b="1" cap="none" spc="0" dirty="0" smtClean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rPr>
                  <a:t>Germany</a:t>
                </a:r>
                <a:endParaRPr lang="cs-CZ" sz="5400" b="1" cap="none" spc="0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endParaRPr>
              </a:p>
            </p:txBody>
          </p:sp>
        </p:grpSp>
        <p:sp>
          <p:nvSpPr>
            <p:cNvPr id="17" name="TextovéPole 16"/>
            <p:cNvSpPr txBox="1"/>
            <p:nvPr/>
          </p:nvSpPr>
          <p:spPr>
            <a:xfrm>
              <a:off x="611560" y="306896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</a:t>
              </a:r>
              <a:endParaRPr lang="en-GB" dirty="0"/>
            </a:p>
          </p:txBody>
        </p:sp>
      </p:grpSp>
      <p:grpSp>
        <p:nvGrpSpPr>
          <p:cNvPr id="20" name="Skupina 19"/>
          <p:cNvGrpSpPr/>
          <p:nvPr/>
        </p:nvGrpSpPr>
        <p:grpSpPr>
          <a:xfrm>
            <a:off x="4589255" y="2420888"/>
            <a:ext cx="4554745" cy="4019674"/>
            <a:chOff x="4139952" y="2276872"/>
            <a:chExt cx="4554745" cy="4019674"/>
          </a:xfrm>
        </p:grpSpPr>
        <p:grpSp>
          <p:nvGrpSpPr>
            <p:cNvPr id="14" name="Skupina 13"/>
            <p:cNvGrpSpPr/>
            <p:nvPr/>
          </p:nvGrpSpPr>
          <p:grpSpPr>
            <a:xfrm>
              <a:off x="4139952" y="2276872"/>
              <a:ext cx="4554745" cy="4019674"/>
              <a:chOff x="4139952" y="2276872"/>
              <a:chExt cx="4554745" cy="4019674"/>
            </a:xfrm>
          </p:grpSpPr>
          <p:grpSp>
            <p:nvGrpSpPr>
              <p:cNvPr id="8" name="Skupina 7"/>
              <p:cNvGrpSpPr/>
              <p:nvPr/>
            </p:nvGrpSpPr>
            <p:grpSpPr>
              <a:xfrm>
                <a:off x="4644008" y="2276872"/>
                <a:ext cx="4050689" cy="3847199"/>
                <a:chOff x="4644008" y="2276872"/>
                <a:chExt cx="4050689" cy="3847199"/>
              </a:xfrm>
            </p:grpSpPr>
            <p:pic>
              <p:nvPicPr>
                <p:cNvPr id="3077" name="Picture 5" descr="C:\Users\Ilona\AppData\Local\Microsoft\Windows\Temporary Internet Files\Content.IE5\WXYIKB1O\MC900434323[1].wmf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644008" y="2276872"/>
                  <a:ext cx="4050689" cy="3823469"/>
                </a:xfrm>
                <a:prstGeom prst="rect">
                  <a:avLst/>
                </a:prstGeom>
                <a:noFill/>
              </p:spPr>
            </p:pic>
            <p:pic>
              <p:nvPicPr>
                <p:cNvPr id="3078" name="Picture 6" descr="C:\Users\Ilona\AppData\Local\Microsoft\Windows\Temporary Internet Files\Content.IE5\I3AFN4EQ\MC900001011[1].wmf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52320" y="5445224"/>
                  <a:ext cx="1080120" cy="678847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11" name="Obdélník 10"/>
              <p:cNvSpPr/>
              <p:nvPr/>
            </p:nvSpPr>
            <p:spPr>
              <a:xfrm>
                <a:off x="4139952" y="5373216"/>
                <a:ext cx="2169248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GB" sz="5400" b="1" cap="none" spc="0" dirty="0" smtClean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Poland</a:t>
                </a:r>
                <a:endParaRPr lang="cs-CZ" sz="5400" b="1" cap="none" spc="0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</p:grpSp>
        <p:sp>
          <p:nvSpPr>
            <p:cNvPr id="19" name="TextovéPole 18"/>
            <p:cNvSpPr txBox="1"/>
            <p:nvPr/>
          </p:nvSpPr>
          <p:spPr>
            <a:xfrm>
              <a:off x="8244408" y="24208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</a:t>
              </a:r>
              <a:endParaRPr lang="en-GB" dirty="0"/>
            </a:p>
          </p:txBody>
        </p:sp>
      </p:grpSp>
      <p:grpSp>
        <p:nvGrpSpPr>
          <p:cNvPr id="22" name="Skupina 21"/>
          <p:cNvGrpSpPr/>
          <p:nvPr/>
        </p:nvGrpSpPr>
        <p:grpSpPr>
          <a:xfrm>
            <a:off x="251520" y="3429000"/>
            <a:ext cx="2873872" cy="3155578"/>
            <a:chOff x="251520" y="3429000"/>
            <a:chExt cx="2873872" cy="3155578"/>
          </a:xfrm>
        </p:grpSpPr>
        <p:grpSp>
          <p:nvGrpSpPr>
            <p:cNvPr id="15" name="Skupina 14"/>
            <p:cNvGrpSpPr/>
            <p:nvPr/>
          </p:nvGrpSpPr>
          <p:grpSpPr>
            <a:xfrm>
              <a:off x="251520" y="3429000"/>
              <a:ext cx="2873872" cy="3155578"/>
              <a:chOff x="251520" y="3429000"/>
              <a:chExt cx="2873872" cy="3155578"/>
            </a:xfrm>
          </p:grpSpPr>
          <p:pic>
            <p:nvPicPr>
              <p:cNvPr id="7" name="Picture 9" descr="C:\Users\Ilona\AppData\Local\Microsoft\Windows\Temporary Internet Files\Content.IE5\OCH93P8O\MP900401511[1]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043608" y="3429000"/>
                <a:ext cx="2081784" cy="3121152"/>
              </a:xfrm>
              <a:prstGeom prst="rect">
                <a:avLst/>
              </a:prstGeom>
              <a:noFill/>
            </p:spPr>
          </p:pic>
          <p:sp>
            <p:nvSpPr>
              <p:cNvPr id="13" name="Obdélník 12"/>
              <p:cNvSpPr/>
              <p:nvPr/>
            </p:nvSpPr>
            <p:spPr>
              <a:xfrm>
                <a:off x="251520" y="5661248"/>
                <a:ext cx="2085059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GB" sz="5400" b="1" cap="none" spc="0" dirty="0" smtClean="0">
                    <a:ln w="31550" cmpd="sng">
                      <a:gradFill>
                        <a:gsLst>
                          <a:gs pos="70000">
                            <a:schemeClr val="accent6">
                              <a:shade val="50000"/>
                              <a:satMod val="190000"/>
                            </a:schemeClr>
                          </a:gs>
                          <a:gs pos="0">
                            <a:schemeClr val="accent6">
                              <a:tint val="77000"/>
                              <a:satMod val="180000"/>
                            </a:schemeClr>
                          </a:gs>
                        </a:gsLst>
                        <a:lin ang="5400000"/>
                      </a:gradFill>
                      <a:prstDash val="solid"/>
                    </a:ln>
                    <a:solidFill>
                      <a:schemeClr val="accent6">
                        <a:tint val="15000"/>
                        <a:satMod val="200000"/>
                      </a:schemeClr>
                    </a:solidFill>
                    <a:effectLst>
                      <a:outerShdw blurRad="50800" dist="40000" dir="5400000" algn="tl" rotWithShape="0">
                        <a:srgbClr val="000000">
                          <a:shade val="5000"/>
                          <a:satMod val="120000"/>
                          <a:alpha val="33000"/>
                        </a:srgbClr>
                      </a:outerShdw>
                    </a:effectLst>
                  </a:rPr>
                  <a:t>France</a:t>
                </a:r>
                <a:endParaRPr lang="cs-CZ" sz="5400" b="1" cap="none" spc="0" dirty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21" name="TextovéPole 20"/>
            <p:cNvSpPr txBox="1"/>
            <p:nvPr/>
          </p:nvSpPr>
          <p:spPr>
            <a:xfrm>
              <a:off x="2627784" y="371703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4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 13"/>
          <p:cNvSpPr/>
          <p:nvPr/>
        </p:nvSpPr>
        <p:spPr>
          <a:xfrm>
            <a:off x="4283968" y="188640"/>
            <a:ext cx="4279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OTHER STATES</a:t>
            </a:r>
            <a:endParaRPr lang="en-GB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21" name="Skupina 20"/>
          <p:cNvGrpSpPr/>
          <p:nvPr/>
        </p:nvGrpSpPr>
        <p:grpSpPr>
          <a:xfrm>
            <a:off x="323528" y="260648"/>
            <a:ext cx="4268733" cy="3329608"/>
            <a:chOff x="179512" y="476672"/>
            <a:chExt cx="4268733" cy="3329608"/>
          </a:xfrm>
        </p:grpSpPr>
        <p:grpSp>
          <p:nvGrpSpPr>
            <p:cNvPr id="19" name="Skupina 18"/>
            <p:cNvGrpSpPr/>
            <p:nvPr/>
          </p:nvGrpSpPr>
          <p:grpSpPr>
            <a:xfrm>
              <a:off x="179512" y="476672"/>
              <a:ext cx="4268733" cy="3329608"/>
              <a:chOff x="179512" y="476672"/>
              <a:chExt cx="4268733" cy="3329608"/>
            </a:xfrm>
          </p:grpSpPr>
          <p:grpSp>
            <p:nvGrpSpPr>
              <p:cNvPr id="11" name="Skupina 10"/>
              <p:cNvGrpSpPr/>
              <p:nvPr/>
            </p:nvGrpSpPr>
            <p:grpSpPr>
              <a:xfrm>
                <a:off x="251520" y="476672"/>
                <a:ext cx="2880320" cy="3329608"/>
                <a:chOff x="323528" y="620688"/>
                <a:chExt cx="2880320" cy="3329608"/>
              </a:xfrm>
            </p:grpSpPr>
            <p:pic>
              <p:nvPicPr>
                <p:cNvPr id="2051" name="Picture 3" descr="C:\Users\Ilona\AppData\Local\Microsoft\Windows\Temporary Internet Files\Content.IE5\6K52ST3G\MP900422830[1]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23528" y="1844824"/>
                  <a:ext cx="2807296" cy="2105472"/>
                </a:xfrm>
                <a:prstGeom prst="rect">
                  <a:avLst/>
                </a:prstGeom>
                <a:noFill/>
              </p:spPr>
            </p:pic>
            <p:pic>
              <p:nvPicPr>
                <p:cNvPr id="2052" name="Picture 4" descr="C:\Users\Ilona\AppData\Local\Microsoft\Windows\Temporary Internet Files\Content.IE5\OCH93P8O\MC900326964[1].wmf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835696" y="620688"/>
                  <a:ext cx="1368152" cy="1818742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17" name="Obdélník 16"/>
              <p:cNvSpPr/>
              <p:nvPr/>
            </p:nvSpPr>
            <p:spPr>
              <a:xfrm>
                <a:off x="179512" y="1196752"/>
                <a:ext cx="4268733" cy="5232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GB" sz="2800" b="1" cap="none" spc="0" dirty="0" smtClean="0">
                    <a:ln w="11430"/>
                    <a:solidFill>
                      <a:srgbClr val="FF0000"/>
                    </a:soli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</a:rPr>
                  <a:t>the United Kingdom of G.B.</a:t>
                </a:r>
                <a:endParaRPr lang="cs-CZ" sz="2800" b="1" cap="none" spc="0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20" name="TextovéPole 19"/>
            <p:cNvSpPr txBox="1"/>
            <p:nvPr/>
          </p:nvSpPr>
          <p:spPr>
            <a:xfrm>
              <a:off x="2627784" y="3429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</a:t>
              </a:r>
              <a:endParaRPr lang="en-GB" dirty="0"/>
            </a:p>
          </p:txBody>
        </p:sp>
      </p:grpSp>
      <p:grpSp>
        <p:nvGrpSpPr>
          <p:cNvPr id="27" name="Skupina 26"/>
          <p:cNvGrpSpPr/>
          <p:nvPr/>
        </p:nvGrpSpPr>
        <p:grpSpPr>
          <a:xfrm>
            <a:off x="4716016" y="1124744"/>
            <a:ext cx="4025578" cy="4489304"/>
            <a:chOff x="4860032" y="260648"/>
            <a:chExt cx="4025578" cy="4489304"/>
          </a:xfrm>
        </p:grpSpPr>
        <p:grpSp>
          <p:nvGrpSpPr>
            <p:cNvPr id="12" name="Skupina 11"/>
            <p:cNvGrpSpPr/>
            <p:nvPr/>
          </p:nvGrpSpPr>
          <p:grpSpPr>
            <a:xfrm>
              <a:off x="6012160" y="260648"/>
              <a:ext cx="2873450" cy="4489304"/>
              <a:chOff x="6012160" y="260648"/>
              <a:chExt cx="2873450" cy="4489304"/>
            </a:xfrm>
          </p:grpSpPr>
          <p:pic>
            <p:nvPicPr>
              <p:cNvPr id="2053" name="Picture 5" descr="C:\Users\Ilona\AppData\Local\Microsoft\Windows\Temporary Internet Files\Content.IE5\OCH93P8O\MP900422243[1]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012160" y="260648"/>
                <a:ext cx="2412937" cy="3617640"/>
              </a:xfrm>
              <a:prstGeom prst="rect">
                <a:avLst/>
              </a:prstGeom>
              <a:noFill/>
            </p:spPr>
          </p:pic>
          <p:pic>
            <p:nvPicPr>
              <p:cNvPr id="2054" name="Picture 6" descr="C:\Users\Ilona\AppData\Local\Microsoft\Windows\Temporary Internet Files\Content.IE5\6K52ST3G\MP900400751[1]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668344" y="2924944"/>
                <a:ext cx="1217266" cy="1825008"/>
              </a:xfrm>
              <a:prstGeom prst="rect">
                <a:avLst/>
              </a:prstGeom>
              <a:noFill/>
            </p:spPr>
          </p:pic>
        </p:grpSp>
        <p:sp>
          <p:nvSpPr>
            <p:cNvPr id="18" name="Obdélník 17"/>
            <p:cNvSpPr/>
            <p:nvPr/>
          </p:nvSpPr>
          <p:spPr>
            <a:xfrm>
              <a:off x="4860032" y="260648"/>
              <a:ext cx="344010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sz="54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the U.S.A.</a:t>
              </a:r>
              <a:endParaRPr lang="cs-CZ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  <p:sp>
          <p:nvSpPr>
            <p:cNvPr id="23" name="TextovéPole 22"/>
            <p:cNvSpPr txBox="1"/>
            <p:nvPr/>
          </p:nvSpPr>
          <p:spPr>
            <a:xfrm>
              <a:off x="6084168" y="3429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6</a:t>
              </a:r>
              <a:endParaRPr lang="en-GB" dirty="0"/>
            </a:p>
          </p:txBody>
        </p:sp>
        <p:sp>
          <p:nvSpPr>
            <p:cNvPr id="24" name="TextovéPole 23"/>
            <p:cNvSpPr txBox="1"/>
            <p:nvPr/>
          </p:nvSpPr>
          <p:spPr>
            <a:xfrm>
              <a:off x="8532440" y="285293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7</a:t>
              </a:r>
              <a:endParaRPr lang="en-GB" dirty="0"/>
            </a:p>
          </p:txBody>
        </p:sp>
        <p:sp>
          <p:nvSpPr>
            <p:cNvPr id="25" name="TextovéPole 24"/>
            <p:cNvSpPr txBox="1"/>
            <p:nvPr/>
          </p:nvSpPr>
          <p:spPr>
            <a:xfrm>
              <a:off x="5436096" y="414908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</p:grpSp>
      <p:grpSp>
        <p:nvGrpSpPr>
          <p:cNvPr id="29" name="Skupina 28"/>
          <p:cNvGrpSpPr/>
          <p:nvPr/>
        </p:nvGrpSpPr>
        <p:grpSpPr>
          <a:xfrm>
            <a:off x="4355976" y="5301208"/>
            <a:ext cx="2873992" cy="1305436"/>
            <a:chOff x="251520" y="5229200"/>
            <a:chExt cx="2873992" cy="1305436"/>
          </a:xfrm>
        </p:grpSpPr>
        <p:pic>
          <p:nvPicPr>
            <p:cNvPr id="2050" name="Picture 2" descr="C:\Users\Ilona\AppData\Local\Microsoft\Windows\Temporary Internet Files\Content.IE5\I3AFN4EQ\MC900349423[1]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5576" y="5229200"/>
              <a:ext cx="1800454" cy="1182319"/>
            </a:xfrm>
            <a:prstGeom prst="rect">
              <a:avLst/>
            </a:prstGeom>
            <a:noFill/>
          </p:spPr>
        </p:pic>
        <p:sp>
          <p:nvSpPr>
            <p:cNvPr id="15" name="Obdélník 14"/>
            <p:cNvSpPr/>
            <p:nvPr/>
          </p:nvSpPr>
          <p:spPr>
            <a:xfrm>
              <a:off x="251520" y="5301208"/>
              <a:ext cx="2873992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sz="20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the Czech Republic</a:t>
              </a:r>
              <a:endParaRPr lang="cs-CZ" sz="20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  <p:sp>
          <p:nvSpPr>
            <p:cNvPr id="26" name="TextovéPole 25"/>
            <p:cNvSpPr txBox="1"/>
            <p:nvPr/>
          </p:nvSpPr>
          <p:spPr>
            <a:xfrm>
              <a:off x="755576" y="616530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9</a:t>
              </a:r>
              <a:endParaRPr lang="en-GB" dirty="0"/>
            </a:p>
          </p:txBody>
        </p:sp>
      </p:grpSp>
      <p:sp>
        <p:nvSpPr>
          <p:cNvPr id="30" name="Obdélník 29"/>
          <p:cNvSpPr/>
          <p:nvPr/>
        </p:nvSpPr>
        <p:spPr>
          <a:xfrm>
            <a:off x="3851920" y="2708920"/>
            <a:ext cx="1367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BUT</a:t>
            </a:r>
            <a:endParaRPr lang="cs-CZ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32" name="Skupina 31"/>
          <p:cNvGrpSpPr/>
          <p:nvPr/>
        </p:nvGrpSpPr>
        <p:grpSpPr>
          <a:xfrm>
            <a:off x="971600" y="3933056"/>
            <a:ext cx="3086232" cy="2610830"/>
            <a:chOff x="3347864" y="3933056"/>
            <a:chExt cx="3086232" cy="2610830"/>
          </a:xfrm>
        </p:grpSpPr>
        <p:grpSp>
          <p:nvGrpSpPr>
            <p:cNvPr id="28" name="Skupina 27"/>
            <p:cNvGrpSpPr/>
            <p:nvPr/>
          </p:nvGrpSpPr>
          <p:grpSpPr>
            <a:xfrm>
              <a:off x="3347864" y="3933056"/>
              <a:ext cx="3086232" cy="2610830"/>
              <a:chOff x="3779912" y="3573016"/>
              <a:chExt cx="3086232" cy="2610830"/>
            </a:xfrm>
          </p:grpSpPr>
          <p:grpSp>
            <p:nvGrpSpPr>
              <p:cNvPr id="13" name="Skupina 12"/>
              <p:cNvGrpSpPr/>
              <p:nvPr/>
            </p:nvGrpSpPr>
            <p:grpSpPr>
              <a:xfrm>
                <a:off x="3779912" y="3573016"/>
                <a:ext cx="2318681" cy="2610830"/>
                <a:chOff x="3779912" y="3573016"/>
                <a:chExt cx="2318681" cy="2610830"/>
              </a:xfrm>
            </p:grpSpPr>
            <p:pic>
              <p:nvPicPr>
                <p:cNvPr id="2055" name="Picture 7" descr="C:\Users\Ilona\AppData\Local\Microsoft\Windows\Temporary Internet Files\Content.IE5\6K52ST3G\MC900195240[1].wmf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779912" y="3573016"/>
                  <a:ext cx="1834286" cy="165689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056" name="Picture 8" descr="C:\Users\Ilona\AppData\Local\Microsoft\Windows\Temporary Internet Files\Content.IE5\WXYIKB1O\MC900349435[1].wmf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427984" y="4365104"/>
                  <a:ext cx="1670609" cy="1818742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16" name="Obdélník 15"/>
              <p:cNvSpPr/>
              <p:nvPr/>
            </p:nvSpPr>
            <p:spPr>
              <a:xfrm>
                <a:off x="3923928" y="5157192"/>
                <a:ext cx="2942216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GB" sz="3200" b="1" cap="none" spc="0" dirty="0" smtClean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the Netherlands</a:t>
                </a:r>
                <a:endParaRPr lang="cs-CZ" sz="3200" b="1" cap="none" spc="0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</p:grpSp>
        <p:sp>
          <p:nvSpPr>
            <p:cNvPr id="31" name="TextovéPole 30"/>
            <p:cNvSpPr txBox="1"/>
            <p:nvPr/>
          </p:nvSpPr>
          <p:spPr>
            <a:xfrm>
              <a:off x="4716016" y="436510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8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0" grpId="0"/>
      <p:bldP spid="3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Skupina 8"/>
          <p:cNvGrpSpPr/>
          <p:nvPr/>
        </p:nvGrpSpPr>
        <p:grpSpPr>
          <a:xfrm>
            <a:off x="5364088" y="908720"/>
            <a:ext cx="3240360" cy="3753708"/>
            <a:chOff x="467544" y="2420888"/>
            <a:chExt cx="3240360" cy="3753708"/>
          </a:xfrm>
        </p:grpSpPr>
        <p:pic>
          <p:nvPicPr>
            <p:cNvPr id="4101" name="Picture 5" descr="C:\Users\Ilona\AppData\Local\Microsoft\Windows\Temporary Internet Files\Content.IE5\I3AFN4EQ\MC900433662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7544" y="2420888"/>
              <a:ext cx="3240360" cy="3685562"/>
            </a:xfrm>
            <a:prstGeom prst="rect">
              <a:avLst/>
            </a:prstGeom>
            <a:noFill/>
          </p:spPr>
        </p:pic>
        <p:sp>
          <p:nvSpPr>
            <p:cNvPr id="7" name="TextovéPole 6"/>
            <p:cNvSpPr txBox="1"/>
            <p:nvPr/>
          </p:nvSpPr>
          <p:spPr>
            <a:xfrm>
              <a:off x="755576" y="580526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10</a:t>
              </a:r>
              <a:endParaRPr lang="en-GB" dirty="0"/>
            </a:p>
          </p:txBody>
        </p:sp>
      </p:grpSp>
      <p:grpSp>
        <p:nvGrpSpPr>
          <p:cNvPr id="10" name="Skupina 9"/>
          <p:cNvGrpSpPr/>
          <p:nvPr/>
        </p:nvGrpSpPr>
        <p:grpSpPr>
          <a:xfrm>
            <a:off x="683568" y="2564904"/>
            <a:ext cx="3901440" cy="2599944"/>
            <a:chOff x="4499992" y="1916832"/>
            <a:chExt cx="3901440" cy="2599944"/>
          </a:xfrm>
        </p:grpSpPr>
        <p:pic>
          <p:nvPicPr>
            <p:cNvPr id="4102" name="Picture 6" descr="C:\Users\Ilona\AppData\Local\Microsoft\Windows\Temporary Internet Files\Content.IE5\WXYIKB1O\MP900402765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99992" y="1916832"/>
              <a:ext cx="3901440" cy="2599944"/>
            </a:xfrm>
            <a:prstGeom prst="rect">
              <a:avLst/>
            </a:prstGeom>
            <a:noFill/>
          </p:spPr>
        </p:pic>
        <p:sp>
          <p:nvSpPr>
            <p:cNvPr id="8" name="TextovéPole 7"/>
            <p:cNvSpPr txBox="1"/>
            <p:nvPr/>
          </p:nvSpPr>
          <p:spPr>
            <a:xfrm>
              <a:off x="4860032" y="407707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11</a:t>
              </a:r>
              <a:endParaRPr lang="en-GB" dirty="0"/>
            </a:p>
          </p:txBody>
        </p:sp>
      </p:grpSp>
      <p:sp>
        <p:nvSpPr>
          <p:cNvPr id="11" name="Obdélník 10"/>
          <p:cNvSpPr/>
          <p:nvPr/>
        </p:nvSpPr>
        <p:spPr>
          <a:xfrm>
            <a:off x="827584" y="5661248"/>
            <a:ext cx="7918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PENINSULAS AND DESERTS</a:t>
            </a:r>
            <a:endParaRPr lang="cs-C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827584" y="1772816"/>
            <a:ext cx="32568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Sahara</a:t>
            </a:r>
            <a:endParaRPr lang="cs-C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563888" y="260648"/>
            <a:ext cx="52565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 Apennine peninsula</a:t>
            </a:r>
            <a:endParaRPr lang="cs-CZ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6660232" y="4149080"/>
            <a:ext cx="169629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but</a:t>
            </a:r>
          </a:p>
          <a:p>
            <a:pPr algn="ctr"/>
            <a:r>
              <a:rPr lang="en-GB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Sicily</a:t>
            </a:r>
          </a:p>
          <a:p>
            <a:pPr algn="ctr"/>
            <a:r>
              <a:rPr lang="en-GB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(isle/island)</a:t>
            </a:r>
            <a:endParaRPr lang="cs-CZ" sz="2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5364508" y="3212976"/>
            <a:ext cx="122123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2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Sardinia</a:t>
            </a:r>
            <a:endParaRPr lang="cs-CZ" sz="1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Skupina 12"/>
          <p:cNvGrpSpPr/>
          <p:nvPr/>
        </p:nvGrpSpPr>
        <p:grpSpPr>
          <a:xfrm>
            <a:off x="1691680" y="548680"/>
            <a:ext cx="3901440" cy="3096170"/>
            <a:chOff x="2437820" y="836712"/>
            <a:chExt cx="3901440" cy="3096170"/>
          </a:xfrm>
        </p:grpSpPr>
        <p:pic>
          <p:nvPicPr>
            <p:cNvPr id="6149" name="Picture 5" descr="C:\Users\Ilona\AppData\Local\Microsoft\Windows\Temporary Internet Files\Content.IE5\OCH93P8O\MP900400726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2293476">
              <a:off x="2437820" y="1332938"/>
              <a:ext cx="3901440" cy="2599944"/>
            </a:xfrm>
            <a:prstGeom prst="rect">
              <a:avLst/>
            </a:prstGeom>
            <a:noFill/>
          </p:spPr>
        </p:pic>
        <p:sp>
          <p:nvSpPr>
            <p:cNvPr id="10" name="TextovéPole 9"/>
            <p:cNvSpPr txBox="1"/>
            <p:nvPr/>
          </p:nvSpPr>
          <p:spPr>
            <a:xfrm>
              <a:off x="3589948" y="83671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13</a:t>
              </a:r>
              <a:endParaRPr lang="en-GB" dirty="0"/>
            </a:p>
          </p:txBody>
        </p:sp>
      </p:grpSp>
      <p:grpSp>
        <p:nvGrpSpPr>
          <p:cNvPr id="14" name="Skupina 13"/>
          <p:cNvGrpSpPr/>
          <p:nvPr/>
        </p:nvGrpSpPr>
        <p:grpSpPr>
          <a:xfrm>
            <a:off x="467544" y="3212976"/>
            <a:ext cx="3914488" cy="3131591"/>
            <a:chOff x="467544" y="3212976"/>
            <a:chExt cx="3914488" cy="3131591"/>
          </a:xfrm>
        </p:grpSpPr>
        <p:pic>
          <p:nvPicPr>
            <p:cNvPr id="7" name="Picture 2" descr="C:\Users\Ilona\AppData\Local\Microsoft\Windows\Temporary Internet Files\Content.IE5\OCH93P8O\MP900402106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7544" y="3212976"/>
              <a:ext cx="3914488" cy="3131591"/>
            </a:xfrm>
            <a:prstGeom prst="rect">
              <a:avLst/>
            </a:prstGeom>
            <a:noFill/>
          </p:spPr>
        </p:pic>
        <p:sp>
          <p:nvSpPr>
            <p:cNvPr id="9" name="TextovéPole 8"/>
            <p:cNvSpPr txBox="1"/>
            <p:nvPr/>
          </p:nvSpPr>
          <p:spPr>
            <a:xfrm>
              <a:off x="1259632" y="335699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/>
                <a:t>12</a:t>
              </a:r>
              <a:endParaRPr lang="en-GB"/>
            </a:p>
          </p:txBody>
        </p:sp>
      </p:grpSp>
      <p:grpSp>
        <p:nvGrpSpPr>
          <p:cNvPr id="12" name="Skupina 11"/>
          <p:cNvGrpSpPr/>
          <p:nvPr/>
        </p:nvGrpSpPr>
        <p:grpSpPr>
          <a:xfrm>
            <a:off x="5004048" y="476672"/>
            <a:ext cx="3657600" cy="2401824"/>
            <a:chOff x="5004048" y="476672"/>
            <a:chExt cx="3657600" cy="2401824"/>
          </a:xfrm>
        </p:grpSpPr>
        <p:pic>
          <p:nvPicPr>
            <p:cNvPr id="6148" name="Picture 4" descr="C:\Users\Ilona\AppData\Local\Microsoft\Windows\Temporary Internet Files\Content.IE5\I3AFN4EQ\MP900177442[1]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04048" y="476672"/>
              <a:ext cx="3657600" cy="2401824"/>
            </a:xfrm>
            <a:prstGeom prst="rect">
              <a:avLst/>
            </a:prstGeom>
            <a:noFill/>
          </p:spPr>
        </p:pic>
        <p:sp>
          <p:nvSpPr>
            <p:cNvPr id="11" name="TextovéPole 10"/>
            <p:cNvSpPr txBox="1"/>
            <p:nvPr/>
          </p:nvSpPr>
          <p:spPr>
            <a:xfrm>
              <a:off x="7956376" y="69269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14</a:t>
              </a:r>
              <a:endParaRPr lang="en-GB" dirty="0"/>
            </a:p>
          </p:txBody>
        </p:sp>
      </p:grpSp>
      <p:sp>
        <p:nvSpPr>
          <p:cNvPr id="8" name="Obdélník 7"/>
          <p:cNvSpPr/>
          <p:nvPr/>
        </p:nvSpPr>
        <p:spPr>
          <a:xfrm>
            <a:off x="251520" y="2420888"/>
            <a:ext cx="74274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OCEANS, SEAS,RIVERS </a:t>
            </a:r>
            <a:endParaRPr lang="cs-CZ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323528" y="764704"/>
            <a:ext cx="456804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the Pacific Ocean</a:t>
            </a:r>
            <a:endParaRPr lang="cs-CZ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5076056" y="1340768"/>
            <a:ext cx="349935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the Tasman Sea</a:t>
            </a:r>
            <a:endParaRPr lang="cs-CZ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2987824" y="4149080"/>
            <a:ext cx="389581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the Thames</a:t>
            </a:r>
          </a:p>
          <a:p>
            <a:pPr algn="ctr"/>
            <a:r>
              <a:rPr lang="en-GB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the Waikato</a:t>
            </a:r>
          </a:p>
          <a:p>
            <a:pPr algn="ctr"/>
            <a:r>
              <a:rPr lang="en-GB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the Vltava River</a:t>
            </a:r>
            <a:endParaRPr lang="cs-CZ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539552" y="4149080"/>
            <a:ext cx="393909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Lake Geneva</a:t>
            </a:r>
          </a:p>
          <a:p>
            <a:pPr algn="ctr"/>
            <a:r>
              <a:rPr lang="en-GB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Loch Ness</a:t>
            </a:r>
          </a:p>
          <a:p>
            <a:pPr algn="ctr"/>
            <a:r>
              <a:rPr lang="en-GB" sz="48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Lago</a:t>
            </a:r>
            <a:r>
              <a:rPr lang="en-GB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Maggiore</a:t>
            </a:r>
            <a:endParaRPr lang="cs-CZ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pSp>
        <p:nvGrpSpPr>
          <p:cNvPr id="18" name="Skupina 17"/>
          <p:cNvGrpSpPr/>
          <p:nvPr/>
        </p:nvGrpSpPr>
        <p:grpSpPr>
          <a:xfrm>
            <a:off x="4382807" y="273272"/>
            <a:ext cx="4251021" cy="2825679"/>
            <a:chOff x="4382807" y="273272"/>
            <a:chExt cx="4251021" cy="2825679"/>
          </a:xfrm>
        </p:grpSpPr>
        <p:pic>
          <p:nvPicPr>
            <p:cNvPr id="7171" name="Picture 3" descr="C:\Users\Ilona\AppData\Local\Microsoft\Windows\Temporary Internet Files\Content.IE5\OCH93P8O\MP900442275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21135805">
              <a:off x="4382807" y="273272"/>
              <a:ext cx="4251021" cy="2825679"/>
            </a:xfrm>
            <a:prstGeom prst="rect">
              <a:avLst/>
            </a:prstGeom>
            <a:noFill/>
          </p:spPr>
        </p:pic>
        <p:sp>
          <p:nvSpPr>
            <p:cNvPr id="11" name="TextovéPole 10"/>
            <p:cNvSpPr txBox="1"/>
            <p:nvPr/>
          </p:nvSpPr>
          <p:spPr>
            <a:xfrm>
              <a:off x="4499992" y="136815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15</a:t>
              </a:r>
              <a:endParaRPr lang="en-GB" dirty="0"/>
            </a:p>
          </p:txBody>
        </p:sp>
      </p:grpSp>
      <p:grpSp>
        <p:nvGrpSpPr>
          <p:cNvPr id="16" name="Skupina 15"/>
          <p:cNvGrpSpPr/>
          <p:nvPr/>
        </p:nvGrpSpPr>
        <p:grpSpPr>
          <a:xfrm>
            <a:off x="323528" y="1052736"/>
            <a:ext cx="3901440" cy="3121152"/>
            <a:chOff x="467544" y="692696"/>
            <a:chExt cx="3901440" cy="3121152"/>
          </a:xfrm>
        </p:grpSpPr>
        <p:pic>
          <p:nvPicPr>
            <p:cNvPr id="7176" name="Picture 8" descr="C:\Users\Ilona\AppData\Local\Microsoft\Windows\Temporary Internet Files\Content.IE5\6K52ST3G\MP900401112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7544" y="692696"/>
              <a:ext cx="3901440" cy="3121152"/>
            </a:xfrm>
            <a:prstGeom prst="rect">
              <a:avLst/>
            </a:prstGeom>
            <a:noFill/>
          </p:spPr>
        </p:pic>
        <p:sp>
          <p:nvSpPr>
            <p:cNvPr id="12" name="TextovéPole 11"/>
            <p:cNvSpPr txBox="1"/>
            <p:nvPr/>
          </p:nvSpPr>
          <p:spPr>
            <a:xfrm>
              <a:off x="539552" y="335699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16</a:t>
              </a:r>
              <a:endParaRPr lang="en-GB" dirty="0"/>
            </a:p>
          </p:txBody>
        </p:sp>
      </p:grpSp>
      <p:grpSp>
        <p:nvGrpSpPr>
          <p:cNvPr id="17" name="Skupina 16"/>
          <p:cNvGrpSpPr/>
          <p:nvPr/>
        </p:nvGrpSpPr>
        <p:grpSpPr>
          <a:xfrm>
            <a:off x="4716016" y="3717032"/>
            <a:ext cx="3995936" cy="2663958"/>
            <a:chOff x="4716016" y="3717032"/>
            <a:chExt cx="3995936" cy="2663958"/>
          </a:xfrm>
        </p:grpSpPr>
        <p:pic>
          <p:nvPicPr>
            <p:cNvPr id="7174" name="Picture 6" descr="C:\Users\Ilona\AppData\Local\Microsoft\Windows\Temporary Internet Files\Content.IE5\6K52ST3G\MP900442262[1]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02849">
              <a:off x="4716016" y="3717032"/>
              <a:ext cx="3995936" cy="2663958"/>
            </a:xfrm>
            <a:prstGeom prst="rect">
              <a:avLst/>
            </a:prstGeom>
            <a:noFill/>
          </p:spPr>
        </p:pic>
        <p:sp>
          <p:nvSpPr>
            <p:cNvPr id="13" name="TextovéPole 12"/>
            <p:cNvSpPr txBox="1"/>
            <p:nvPr/>
          </p:nvSpPr>
          <p:spPr>
            <a:xfrm>
              <a:off x="8100392" y="407707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17</a:t>
              </a:r>
              <a:endParaRPr lang="en-GB" dirty="0"/>
            </a:p>
          </p:txBody>
        </p:sp>
      </p:grpSp>
      <p:sp>
        <p:nvSpPr>
          <p:cNvPr id="9" name="Obdélník 8"/>
          <p:cNvSpPr/>
          <p:nvPr/>
        </p:nvSpPr>
        <p:spPr>
          <a:xfrm>
            <a:off x="2267744" y="2492896"/>
            <a:ext cx="1934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LAKES</a:t>
            </a:r>
            <a:endParaRPr lang="cs-CZ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4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4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4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/>
        </p:nvGrpSpPr>
        <p:grpSpPr>
          <a:xfrm>
            <a:off x="4283968" y="2132856"/>
            <a:ext cx="4590510" cy="3681700"/>
            <a:chOff x="4283968" y="2708920"/>
            <a:chExt cx="4590510" cy="3681700"/>
          </a:xfrm>
        </p:grpSpPr>
        <p:pic>
          <p:nvPicPr>
            <p:cNvPr id="9221" name="Picture 5" descr="C:\Users\Ilona\AppData\Local\Microsoft\Windows\Temporary Internet Files\Content.IE5\OCH93P8O\MP900401257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83968" y="2708920"/>
              <a:ext cx="4590510" cy="3672408"/>
            </a:xfrm>
            <a:prstGeom prst="rect">
              <a:avLst/>
            </a:prstGeom>
            <a:noFill/>
          </p:spPr>
        </p:pic>
        <p:sp>
          <p:nvSpPr>
            <p:cNvPr id="10" name="TextovéPole 9"/>
            <p:cNvSpPr txBox="1"/>
            <p:nvPr/>
          </p:nvSpPr>
          <p:spPr>
            <a:xfrm>
              <a:off x="8028384" y="602128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19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Obdélník 12"/>
          <p:cNvSpPr/>
          <p:nvPr/>
        </p:nvSpPr>
        <p:spPr>
          <a:xfrm>
            <a:off x="5292080" y="404664"/>
            <a:ext cx="348685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Mont Blanc</a:t>
            </a:r>
          </a:p>
          <a:p>
            <a:pPr algn="ctr"/>
            <a:r>
              <a:rPr lang="en-GB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Vesuvius</a:t>
            </a:r>
            <a:endParaRPr lang="cs-CZ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251520" y="4437112"/>
            <a:ext cx="513967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GB" sz="4400" b="1" cap="none" spc="0" dirty="0" smtClean="0">
                <a:ln w="50800"/>
                <a:solidFill>
                  <a:srgbClr val="00B0F0"/>
                </a:solidFill>
                <a:effectLst/>
              </a:rPr>
              <a:t>the Alps</a:t>
            </a:r>
          </a:p>
          <a:p>
            <a:r>
              <a:rPr lang="en-GB" sz="4400" b="1" dirty="0" smtClean="0">
                <a:ln w="50800"/>
                <a:solidFill>
                  <a:srgbClr val="00B0F0"/>
                </a:solidFill>
              </a:rPr>
              <a:t>the </a:t>
            </a:r>
            <a:r>
              <a:rPr lang="cs-CZ" sz="4400" b="1" dirty="0" smtClean="0">
                <a:ln w="50800"/>
                <a:solidFill>
                  <a:srgbClr val="00B0F0"/>
                </a:solidFill>
              </a:rPr>
              <a:t>Krkonoše</a:t>
            </a:r>
            <a:endParaRPr lang="en-GB" sz="4400" b="1" dirty="0" smtClean="0">
              <a:ln w="50800"/>
              <a:solidFill>
                <a:srgbClr val="00B0F0"/>
              </a:solidFill>
            </a:endParaRPr>
          </a:p>
          <a:p>
            <a:r>
              <a:rPr lang="en-GB" sz="4400" b="1" dirty="0" smtClean="0">
                <a:ln w="50800"/>
                <a:solidFill>
                  <a:srgbClr val="00B0F0"/>
                </a:solidFill>
              </a:rPr>
              <a:t>the Rocky Mountains</a:t>
            </a:r>
          </a:p>
        </p:txBody>
      </p:sp>
      <p:grpSp>
        <p:nvGrpSpPr>
          <p:cNvPr id="11" name="Skupina 10"/>
          <p:cNvGrpSpPr/>
          <p:nvPr/>
        </p:nvGrpSpPr>
        <p:grpSpPr>
          <a:xfrm>
            <a:off x="395536" y="332656"/>
            <a:ext cx="3960440" cy="3960440"/>
            <a:chOff x="395536" y="332656"/>
            <a:chExt cx="3960440" cy="3960440"/>
          </a:xfrm>
        </p:grpSpPr>
        <p:pic>
          <p:nvPicPr>
            <p:cNvPr id="9222" name="Picture 6" descr="C:\Users\Ilona\AppData\Local\Microsoft\Windows\Temporary Internet Files\Content.IE5\WXYIKB1O\MP900401295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5536" y="332656"/>
              <a:ext cx="3960440" cy="3960440"/>
            </a:xfrm>
            <a:prstGeom prst="rect">
              <a:avLst/>
            </a:prstGeom>
            <a:noFill/>
          </p:spPr>
        </p:pic>
        <p:sp>
          <p:nvSpPr>
            <p:cNvPr id="9" name="TextovéPole 8"/>
            <p:cNvSpPr txBox="1"/>
            <p:nvPr/>
          </p:nvSpPr>
          <p:spPr>
            <a:xfrm>
              <a:off x="3851920" y="76470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18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Obdélník 7"/>
          <p:cNvSpPr/>
          <p:nvPr/>
        </p:nvSpPr>
        <p:spPr>
          <a:xfrm>
            <a:off x="323528" y="2708920"/>
            <a:ext cx="85036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MOUNTAIN, MOUNTAIN RANGE </a:t>
            </a:r>
            <a:endParaRPr lang="cs-CZ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Ilona\AppData\Local\Microsoft\Windows\Temporary Internet Files\Content.IE5\WXYIKB1O\MP90040325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48680"/>
            <a:ext cx="5012610" cy="4010089"/>
          </a:xfrm>
          <a:prstGeom prst="rect">
            <a:avLst/>
          </a:prstGeom>
          <a:noFill/>
        </p:spPr>
      </p:pic>
      <p:pic>
        <p:nvPicPr>
          <p:cNvPr id="10244" name="Picture 4" descr="C:\Users\Ilona\AppData\Local\Microsoft\Windows\Temporary Internet Files\Content.IE5\OCH93P8O\MP90040384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564904"/>
            <a:ext cx="3816424" cy="3816424"/>
          </a:xfrm>
          <a:prstGeom prst="rect">
            <a:avLst/>
          </a:prstGeom>
          <a:noFill/>
        </p:spPr>
      </p:pic>
      <p:sp>
        <p:nvSpPr>
          <p:cNvPr id="5" name="Obdélník 4"/>
          <p:cNvSpPr/>
          <p:nvPr/>
        </p:nvSpPr>
        <p:spPr>
          <a:xfrm>
            <a:off x="323528" y="1268760"/>
            <a:ext cx="17965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GB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Falls</a:t>
            </a:r>
            <a:endParaRPr lang="en-GB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2987824" y="476672"/>
            <a:ext cx="5016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The Niagara Falls</a:t>
            </a:r>
            <a:endParaRPr lang="cs-CZ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707904" y="5157192"/>
            <a:ext cx="5049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The Victoria Falls</a:t>
            </a:r>
            <a:endParaRPr lang="cs-CZ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7584" y="58052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20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244408" y="393305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21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400"/>
                            </p:stCondLst>
                            <p:childTnLst>
                              <p:par>
                                <p:cTn id="3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340</Words>
  <Application>Microsoft Office PowerPoint</Application>
  <PresentationFormat>Předvádění na obrazovce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33</cp:revision>
  <dcterms:created xsi:type="dcterms:W3CDTF">2014-02-16T12:44:44Z</dcterms:created>
  <dcterms:modified xsi:type="dcterms:W3CDTF">2014-04-14T18:34:41Z</dcterms:modified>
</cp:coreProperties>
</file>